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260" r:id="rId5"/>
    <p:sldId id="261" r:id="rId6"/>
    <p:sldId id="268" r:id="rId7"/>
    <p:sldId id="270" r:id="rId8"/>
    <p:sldId id="269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2"/>
    <p:restoredTop sz="94652"/>
  </p:normalViewPr>
  <p:slideViewPr>
    <p:cSldViewPr snapToGrid="0" snapToObjects="1">
      <p:cViewPr>
        <p:scale>
          <a:sx n="70" d="100"/>
          <a:sy n="70" d="100"/>
        </p:scale>
        <p:origin x="172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2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41773-1A8A-B042-93B2-81735B72B265}" type="datetimeFigureOut">
              <a:rPr lang="en-US" smtClean="0"/>
              <a:t>7/2/17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A0D66B-A02F-A541-9587-6933C6DEE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14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 userDrawn="1"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9" b="12767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60" y="1137137"/>
            <a:ext cx="9867482" cy="4570327"/>
          </a:xfrm>
          <a:prstGeom prst="rect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cap="none" dirty="0" err="1"/>
              <a:t>BlindAR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r>
              <a:rPr lang="en-US" dirty="0"/>
              <a:t>– Augmenting the reality of visually impaired</a:t>
            </a:r>
          </a:p>
        </p:txBody>
      </p:sp>
    </p:spTree>
    <p:extLst>
      <p:ext uri="{BB962C8B-B14F-4D97-AF65-F5344CB8AC3E}">
        <p14:creationId xmlns:p14="http://schemas.microsoft.com/office/powerpoint/2010/main" val="165755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069" y="372533"/>
            <a:ext cx="9667598" cy="6294430"/>
          </a:xfrm>
        </p:spPr>
      </p:pic>
      <p:sp>
        <p:nvSpPr>
          <p:cNvPr id="5" name="TextBox 4"/>
          <p:cNvSpPr txBox="1"/>
          <p:nvPr/>
        </p:nvSpPr>
        <p:spPr>
          <a:xfrm>
            <a:off x="3352801" y="372533"/>
            <a:ext cx="8034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grade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15958" y="372533"/>
            <a:ext cx="1416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smtClean="0">
                <a:solidFill>
                  <a:srgbClr val="FF0000"/>
                </a:solidFill>
              </a:rPr>
              <a:t>group </a:t>
            </a:r>
            <a:r>
              <a:rPr lang="en-US" sz="2000" b="1" dirty="0" smtClean="0">
                <a:solidFill>
                  <a:srgbClr val="FF0000"/>
                </a:solidFill>
              </a:rPr>
              <a:t>work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864955" y="372533"/>
            <a:ext cx="651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smtClean="0">
                <a:solidFill>
                  <a:srgbClr val="FF0000"/>
                </a:solidFill>
              </a:rPr>
              <a:t>help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850254" y="3251961"/>
            <a:ext cx="1665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smtClean="0">
                <a:solidFill>
                  <a:srgbClr val="FF0000"/>
                </a:solidFill>
              </a:rPr>
              <a:t>hourglass </a:t>
            </a:r>
            <a:r>
              <a:rPr lang="en-US" sz="2000" b="1" dirty="0" smtClean="0">
                <a:solidFill>
                  <a:srgbClr val="FF0000"/>
                </a:solidFill>
              </a:rPr>
              <a:t>full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69077" y="3251961"/>
            <a:ext cx="1963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smtClean="0">
                <a:solidFill>
                  <a:srgbClr val="FF0000"/>
                </a:solidFill>
              </a:rPr>
              <a:t>hourglass empty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59212" y="3251961"/>
            <a:ext cx="7970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 smtClean="0">
                <a:solidFill>
                  <a:srgbClr val="FF0000"/>
                </a:solidFill>
              </a:rPr>
              <a:t>home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939205" y="372533"/>
            <a:ext cx="2217021" cy="22243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939205" y="3233673"/>
            <a:ext cx="2217021" cy="23990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133895" y="3233673"/>
            <a:ext cx="2217021" cy="23990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335650" y="3233673"/>
            <a:ext cx="2217021" cy="23990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157033" y="372533"/>
            <a:ext cx="2217021" cy="22243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334790" y="372533"/>
            <a:ext cx="2217021" cy="22243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4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90" y="541866"/>
            <a:ext cx="10810915" cy="6112934"/>
          </a:xfrm>
        </p:spPr>
      </p:pic>
      <p:sp>
        <p:nvSpPr>
          <p:cNvPr id="5" name="Rectangle 4"/>
          <p:cNvSpPr/>
          <p:nvPr/>
        </p:nvSpPr>
        <p:spPr>
          <a:xfrm>
            <a:off x="1591733" y="541866"/>
            <a:ext cx="4165600" cy="21844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061200" y="558799"/>
            <a:ext cx="4165600" cy="21844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061200" y="3098800"/>
            <a:ext cx="4165600" cy="2133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91733" y="3098800"/>
            <a:ext cx="4165600" cy="2133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12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402" y="313266"/>
            <a:ext cx="10124998" cy="6138281"/>
          </a:xfrm>
        </p:spPr>
      </p:pic>
      <p:sp>
        <p:nvSpPr>
          <p:cNvPr id="6" name="Rectangle 5"/>
          <p:cNvSpPr/>
          <p:nvPr/>
        </p:nvSpPr>
        <p:spPr>
          <a:xfrm>
            <a:off x="1548870" y="999066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077758" y="999066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635220" y="999066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164108" y="999066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48870" y="2842154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077758" y="2842154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635220" y="2813578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149820" y="2799290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149820" y="4613802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635220" y="4628090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034894" y="4642378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548870" y="4656666"/>
            <a:ext cx="1765830" cy="1544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7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25" y="389466"/>
            <a:ext cx="10405432" cy="574040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70000" y="3259666"/>
            <a:ext cx="1913467" cy="23114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70000" y="389466"/>
            <a:ext cx="1913467" cy="20489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199467" y="389466"/>
            <a:ext cx="1913467" cy="20489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34933" y="3259666"/>
            <a:ext cx="1896534" cy="22944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841067" y="3293532"/>
            <a:ext cx="1896534" cy="22944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841067" y="389467"/>
            <a:ext cx="1896534" cy="20489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550400" y="389467"/>
            <a:ext cx="1896534" cy="20489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550400" y="3327399"/>
            <a:ext cx="1896534" cy="2226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6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91"/>
          <a:stretch/>
        </p:blipFill>
        <p:spPr>
          <a:xfrm>
            <a:off x="1085395" y="1066800"/>
            <a:ext cx="5044470" cy="4815247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9"/>
          <a:stretch/>
        </p:blipFill>
        <p:spPr>
          <a:xfrm>
            <a:off x="6129865" y="1068491"/>
            <a:ext cx="5044470" cy="481355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6270" y="1066801"/>
            <a:ext cx="1273387" cy="1249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970937" y="1066799"/>
            <a:ext cx="1273387" cy="1249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76489" y="1066799"/>
            <a:ext cx="1273387" cy="1249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426270" y="2616926"/>
            <a:ext cx="1273387" cy="1249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970937" y="2616926"/>
            <a:ext cx="1273387" cy="1249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550401" y="2616926"/>
            <a:ext cx="1273387" cy="1249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550401" y="4175760"/>
            <a:ext cx="1273387" cy="1249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970936" y="4175760"/>
            <a:ext cx="1273387" cy="1249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426270" y="4175760"/>
            <a:ext cx="1273387" cy="12496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462031" y="1066799"/>
            <a:ext cx="1273387" cy="11451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026321" y="1066799"/>
            <a:ext cx="1273387" cy="11451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617706" y="1066799"/>
            <a:ext cx="1273387" cy="11451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470740" y="2499360"/>
            <a:ext cx="1273387" cy="1280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8026321" y="2499361"/>
            <a:ext cx="1273387" cy="1280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9611242" y="2499361"/>
            <a:ext cx="1273387" cy="1280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449064" y="3326674"/>
            <a:ext cx="1273387" cy="1280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462030" y="4066904"/>
            <a:ext cx="1273387" cy="1280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041650" y="4066904"/>
            <a:ext cx="1273387" cy="1280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9617706" y="4066904"/>
            <a:ext cx="1273387" cy="1280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1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Solve the problem of touchscreen accessibility for blind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people </a:t>
            </a:r>
            <a:r>
              <a:rPr lang="en-US" dirty="0"/>
              <a:t>by scanning and overlaying touchscreen displays in 3D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3452754"/>
            <a:ext cx="5634037" cy="310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9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Solve the problem of touchscreen accessibility for blind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people </a:t>
            </a:r>
            <a:r>
              <a:rPr lang="en-US" dirty="0"/>
              <a:t>by scanning and overlaying touchscreen displays in 3D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3452754"/>
            <a:ext cx="5634037" cy="310814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4416" y="3452754"/>
            <a:ext cx="1100138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81279" y="3452754"/>
            <a:ext cx="1100138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995741" y="3452754"/>
            <a:ext cx="1100138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05449" y="3452754"/>
            <a:ext cx="1100138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14416" y="5205423"/>
            <a:ext cx="1100138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581279" y="5205423"/>
            <a:ext cx="1100138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995741" y="5205423"/>
            <a:ext cx="1100138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505449" y="5205423"/>
            <a:ext cx="1100138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529763" y="3452754"/>
            <a:ext cx="128588" cy="310814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491536" y="5205423"/>
            <a:ext cx="1000125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9658351" y="3452754"/>
            <a:ext cx="1415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Touchscreen</a:t>
            </a:r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652639" y="2921014"/>
            <a:ext cx="1176549" cy="106347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8491536" y="3452754"/>
            <a:ext cx="1000125" cy="1051592"/>
          </a:xfrm>
          <a:prstGeom prst="rect">
            <a:avLst/>
          </a:prstGeom>
          <a:solidFill>
            <a:schemeClr val="accent2">
              <a:alpha val="7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ular Callout 17"/>
          <p:cNvSpPr/>
          <p:nvPr/>
        </p:nvSpPr>
        <p:spPr>
          <a:xfrm>
            <a:off x="8991598" y="2143387"/>
            <a:ext cx="1672185" cy="636602"/>
          </a:xfrm>
          <a:prstGeom prst="wedgeRoundRectCallout">
            <a:avLst>
              <a:gd name="adj1" fmla="val -73983"/>
              <a:gd name="adj2" fmla="val 17645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“Latte”</a:t>
            </a:r>
            <a:endParaRPr lang="en-US" sz="2800" b="1" dirty="0"/>
          </a:p>
        </p:txBody>
      </p:sp>
      <p:sp>
        <p:nvSpPr>
          <p:cNvPr id="19" name="Rectangle 18"/>
          <p:cNvSpPr/>
          <p:nvPr/>
        </p:nvSpPr>
        <p:spPr>
          <a:xfrm>
            <a:off x="9529763" y="3452754"/>
            <a:ext cx="128588" cy="10515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96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22222E-6 L -2.08333E-7 0.04977 C -2.08333E-7 0.07199 0.02513 0.09977 0.04557 0.09977 L 0.09128 0.09977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57" y="4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128 0.09977 L 0.14063 0.09977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Scan touchscreen interface</a:t>
            </a:r>
          </a:p>
          <a:p>
            <a:r>
              <a:rPr lang="en-US" sz="2800" dirty="0" smtClean="0"/>
              <a:t>Map buttons to virtual elements</a:t>
            </a:r>
          </a:p>
          <a:p>
            <a:r>
              <a:rPr lang="en-US" sz="2800" dirty="0" smtClean="0"/>
              <a:t>Track finger position</a:t>
            </a:r>
          </a:p>
          <a:p>
            <a:r>
              <a:rPr lang="en-US" sz="2800" dirty="0" smtClean="0"/>
              <a:t>Voice feedback if finger hovering over one button</a:t>
            </a:r>
          </a:p>
          <a:p>
            <a:r>
              <a:rPr lang="en-US" sz="2800" dirty="0" smtClean="0"/>
              <a:t>Map finger position to touchscreen buttons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663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Microsoft </a:t>
            </a:r>
            <a:r>
              <a:rPr lang="en-US" sz="2800" dirty="0" err="1" smtClean="0"/>
              <a:t>Hololens</a:t>
            </a:r>
            <a:r>
              <a:rPr lang="en-US" sz="2800" dirty="0" smtClean="0"/>
              <a:t>:</a:t>
            </a:r>
          </a:p>
          <a:p>
            <a:pPr marL="846138" lvl="1" indent="-406400"/>
            <a:r>
              <a:rPr lang="en-US" sz="2800" dirty="0" smtClean="0"/>
              <a:t>RGB and Depth cameras mounted to the head</a:t>
            </a:r>
            <a:br>
              <a:rPr lang="en-US" sz="2800" dirty="0" smtClean="0"/>
            </a:br>
            <a:r>
              <a:rPr lang="en-US" sz="2800" dirty="0" smtClean="0"/>
              <a:t>=&gt; aligned with gaze direction</a:t>
            </a:r>
          </a:p>
          <a:p>
            <a:pPr marL="846138" lvl="1" indent="-406400"/>
            <a:endParaRPr lang="en-US" sz="2800" dirty="0" smtClean="0"/>
          </a:p>
          <a:p>
            <a:r>
              <a:rPr lang="en-US" sz="2800" dirty="0" smtClean="0"/>
              <a:t>Microsoft Cognitive Services </a:t>
            </a:r>
            <a:r>
              <a:rPr lang="mr-IN" sz="2800" dirty="0" smtClean="0"/>
              <a:t>–</a:t>
            </a:r>
            <a:r>
              <a:rPr lang="en-US" sz="2800" dirty="0" smtClean="0"/>
              <a:t> Vision API:</a:t>
            </a:r>
          </a:p>
          <a:p>
            <a:pPr marL="846138" lvl="1" indent="-406400"/>
            <a:r>
              <a:rPr lang="en-US" sz="2800" dirty="0" smtClean="0">
                <a:solidFill>
                  <a:srgbClr val="44546A"/>
                </a:solidFill>
              </a:rPr>
              <a:t>Optical Character Recognition for User Interface</a:t>
            </a:r>
            <a:endParaRPr lang="en-US" sz="2800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97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Augmentation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976" b="14907"/>
          <a:stretch/>
        </p:blipFill>
        <p:spPr>
          <a:xfrm>
            <a:off x="5696712" y="1614107"/>
            <a:ext cx="6135624" cy="4384357"/>
          </a:xfrm>
        </p:spPr>
      </p:pic>
      <p:sp>
        <p:nvSpPr>
          <p:cNvPr id="5" name="TextBox 4"/>
          <p:cNvSpPr txBox="1"/>
          <p:nvPr/>
        </p:nvSpPr>
        <p:spPr>
          <a:xfrm>
            <a:off x="1371600" y="2171700"/>
            <a:ext cx="46268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Marker-based, specific per device model</a:t>
            </a:r>
          </a:p>
          <a:p>
            <a:pPr marL="457200" indent="-457200">
              <a:buFont typeface="Symbol" charset="2"/>
              <a:buChar char="Þ"/>
            </a:pPr>
            <a:r>
              <a:rPr lang="en-US" sz="2800" b="1" dirty="0" smtClean="0"/>
              <a:t>UI known</a:t>
            </a:r>
          </a:p>
        </p:txBody>
      </p:sp>
    </p:spTree>
    <p:extLst>
      <p:ext uri="{BB962C8B-B14F-4D97-AF65-F5344CB8AC3E}">
        <p14:creationId xmlns:p14="http://schemas.microsoft.com/office/powerpoint/2010/main" val="2128904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7" t="16691" r="14639" b="1841"/>
          <a:stretch/>
        </p:blipFill>
        <p:spPr>
          <a:xfrm>
            <a:off x="1536192" y="402336"/>
            <a:ext cx="9893808" cy="6168293"/>
          </a:xfrm>
        </p:spPr>
      </p:pic>
    </p:spTree>
    <p:extLst>
      <p:ext uri="{BB962C8B-B14F-4D97-AF65-F5344CB8AC3E}">
        <p14:creationId xmlns:p14="http://schemas.microsoft.com/office/powerpoint/2010/main" val="16083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_20170702_10351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6267" y="201168"/>
            <a:ext cx="11152544" cy="6272784"/>
          </a:xfrm>
        </p:spPr>
      </p:pic>
    </p:spTree>
    <p:extLst>
      <p:ext uri="{BB962C8B-B14F-4D97-AF65-F5344CB8AC3E}">
        <p14:creationId xmlns:p14="http://schemas.microsoft.com/office/powerpoint/2010/main" val="574406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672635"/>
            <a:ext cx="9601200" cy="3252677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 attempt: Tesseract OCR </a:t>
            </a:r>
            <a:r>
              <a:rPr lang="en-US" sz="2800" dirty="0" smtClean="0">
                <a:sym typeface="Wingdings"/>
              </a:rPr>
              <a:t> </a:t>
            </a:r>
            <a:endParaRPr lang="en-US" sz="2800" dirty="0" smtClean="0"/>
          </a:p>
          <a:p>
            <a:pPr>
              <a:buFont typeface="Symbol" charset="2"/>
              <a:buChar char="Þ"/>
            </a:pPr>
            <a:r>
              <a:rPr lang="en-US" sz="2800" b="1" dirty="0" smtClean="0"/>
              <a:t>Vision API </a:t>
            </a:r>
            <a:r>
              <a:rPr lang="en-US" sz="2800" dirty="0" smtClean="0"/>
              <a:t>called from Python</a:t>
            </a:r>
          </a:p>
          <a:p>
            <a:r>
              <a:rPr lang="en-US" sz="2800" dirty="0" smtClean="0"/>
              <a:t>OCR on user interface to </a:t>
            </a:r>
            <a:br>
              <a:rPr lang="en-US" sz="2800" dirty="0" smtClean="0"/>
            </a:br>
            <a:r>
              <a:rPr lang="en-US" sz="2800" dirty="0" smtClean="0"/>
              <a:t>identify labels</a:t>
            </a:r>
          </a:p>
          <a:p>
            <a:r>
              <a:rPr lang="en-US" sz="2800" dirty="0" smtClean="0"/>
              <a:t>Automatically segment, align </a:t>
            </a:r>
            <a:br>
              <a:rPr lang="en-US" sz="2800" dirty="0" smtClean="0"/>
            </a:br>
            <a:r>
              <a:rPr lang="en-US" sz="2800" dirty="0" smtClean="0"/>
              <a:t>and group</a:t>
            </a:r>
            <a:r>
              <a:rPr lang="en-US" sz="2800" dirty="0"/>
              <a:t> </a:t>
            </a:r>
            <a:r>
              <a:rPr lang="en-US" sz="2800" dirty="0" smtClean="0"/>
              <a:t>bounding boxes </a:t>
            </a:r>
            <a:br>
              <a:rPr lang="en-US" sz="2800" dirty="0" smtClean="0"/>
            </a:br>
            <a:r>
              <a:rPr lang="en-US" sz="2800" dirty="0" smtClean="0"/>
              <a:t>for each touch area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334" y="184865"/>
            <a:ext cx="4411133" cy="28720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68065" y="3158486"/>
            <a:ext cx="522393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[</a:t>
            </a:r>
          </a:p>
          <a:p>
            <a:r>
              <a:rPr lang="en-US" dirty="0"/>
              <a:t>	</a:t>
            </a:r>
            <a:r>
              <a:rPr lang="en-US" dirty="0" smtClean="0"/>
              <a:t>{</a:t>
            </a:r>
            <a:r>
              <a:rPr lang="en-US" dirty="0"/>
              <a:t>'</a:t>
            </a:r>
            <a:r>
              <a:rPr lang="en-US" dirty="0" err="1"/>
              <a:t>coords</a:t>
            </a:r>
            <a:r>
              <a:rPr lang="en-US" dirty="0"/>
              <a:t>': [</a:t>
            </a:r>
            <a:r>
              <a:rPr lang="en-US" dirty="0" smtClean="0"/>
              <a:t>46, 275, 0], 'text</a:t>
            </a:r>
            <a:r>
              <a:rPr lang="en-US" dirty="0"/>
              <a:t>': ' </a:t>
            </a:r>
            <a:r>
              <a:rPr lang="en-US" b="1" dirty="0"/>
              <a:t>grade</a:t>
            </a:r>
            <a:r>
              <a:rPr lang="en-US" dirty="0" smtClean="0"/>
              <a:t>'},</a:t>
            </a:r>
          </a:p>
          <a:p>
            <a:r>
              <a:rPr lang="en-US" dirty="0"/>
              <a:t>	</a:t>
            </a:r>
            <a:r>
              <a:rPr lang="en-US" dirty="0" smtClean="0"/>
              <a:t>{</a:t>
            </a:r>
            <a:r>
              <a:rPr lang="en-US" dirty="0"/>
              <a:t>'</a:t>
            </a:r>
            <a:r>
              <a:rPr lang="en-US" dirty="0" err="1"/>
              <a:t>coords</a:t>
            </a:r>
            <a:r>
              <a:rPr lang="en-US" dirty="0"/>
              <a:t>': </a:t>
            </a:r>
            <a:r>
              <a:rPr lang="en-US" dirty="0" smtClean="0"/>
              <a:t>[47, </a:t>
            </a:r>
            <a:r>
              <a:rPr lang="en-US" dirty="0"/>
              <a:t>647, </a:t>
            </a:r>
            <a:r>
              <a:rPr lang="en-US" dirty="0" smtClean="0"/>
              <a:t>316, 355], </a:t>
            </a:r>
            <a:r>
              <a:rPr lang="en-US" dirty="0"/>
              <a:t> </a:t>
            </a:r>
            <a:r>
              <a:rPr lang="en-US" dirty="0" smtClean="0"/>
              <a:t>'text</a:t>
            </a:r>
            <a:r>
              <a:rPr lang="en-US" dirty="0"/>
              <a:t>': ' </a:t>
            </a:r>
            <a:r>
              <a:rPr lang="en-US" b="1" dirty="0"/>
              <a:t>home</a:t>
            </a:r>
            <a:r>
              <a:rPr lang="en-US" dirty="0" smtClean="0"/>
              <a:t>'},</a:t>
            </a:r>
          </a:p>
          <a:p>
            <a:r>
              <a:rPr lang="en-US" dirty="0"/>
              <a:t>	</a:t>
            </a:r>
            <a:r>
              <a:rPr lang="en-US" dirty="0" smtClean="0"/>
              <a:t>{</a:t>
            </a:r>
            <a:r>
              <a:rPr lang="en-US" dirty="0"/>
              <a:t>'</a:t>
            </a:r>
            <a:r>
              <a:rPr lang="en-US" dirty="0" err="1"/>
              <a:t>coords</a:t>
            </a:r>
            <a:r>
              <a:rPr lang="en-US" dirty="0"/>
              <a:t>': [</a:t>
            </a:r>
            <a:r>
              <a:rPr lang="en-US" dirty="0" smtClean="0"/>
              <a:t>443, </a:t>
            </a:r>
            <a:r>
              <a:rPr lang="en-US" dirty="0"/>
              <a:t>275, </a:t>
            </a:r>
            <a:r>
              <a:rPr lang="en-US" dirty="0" smtClean="0"/>
              <a:t>712, 0</a:t>
            </a:r>
            <a:r>
              <a:rPr lang="en-US" dirty="0"/>
              <a:t>],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	'text</a:t>
            </a:r>
            <a:r>
              <a:rPr lang="en-US" dirty="0"/>
              <a:t>': ' </a:t>
            </a:r>
            <a:r>
              <a:rPr lang="en-US" b="1" dirty="0"/>
              <a:t>group work</a:t>
            </a:r>
            <a:r>
              <a:rPr lang="en-US" dirty="0" smtClean="0"/>
              <a:t>'},</a:t>
            </a:r>
          </a:p>
          <a:p>
            <a:r>
              <a:rPr lang="en-US" dirty="0"/>
              <a:t>	</a:t>
            </a:r>
            <a:r>
              <a:rPr lang="en-US" dirty="0" smtClean="0"/>
              <a:t>{</a:t>
            </a:r>
            <a:r>
              <a:rPr lang="en-US" dirty="0"/>
              <a:t>'</a:t>
            </a:r>
            <a:r>
              <a:rPr lang="en-US" dirty="0" err="1"/>
              <a:t>coords</a:t>
            </a:r>
            <a:r>
              <a:rPr lang="en-US" dirty="0"/>
              <a:t>': [</a:t>
            </a:r>
            <a:r>
              <a:rPr lang="en-US" dirty="0" smtClean="0"/>
              <a:t>443, </a:t>
            </a:r>
            <a:r>
              <a:rPr lang="en-US" dirty="0"/>
              <a:t>647, </a:t>
            </a:r>
            <a:r>
              <a:rPr lang="en-US" dirty="0" smtClean="0"/>
              <a:t>712, 355], </a:t>
            </a:r>
            <a:br>
              <a:rPr lang="en-US" dirty="0" smtClean="0"/>
            </a:br>
            <a:r>
              <a:rPr lang="en-US" dirty="0" smtClean="0"/>
              <a:t>		'text</a:t>
            </a:r>
            <a:r>
              <a:rPr lang="en-US" dirty="0"/>
              <a:t>': ' </a:t>
            </a:r>
            <a:r>
              <a:rPr lang="en-US" b="1" dirty="0"/>
              <a:t>hourglass empty</a:t>
            </a:r>
            <a:r>
              <a:rPr lang="en-US" dirty="0" smtClean="0"/>
              <a:t>'},</a:t>
            </a:r>
          </a:p>
          <a:p>
            <a:r>
              <a:rPr lang="en-US" dirty="0"/>
              <a:t>	</a:t>
            </a:r>
            <a:r>
              <a:rPr lang="en-US" dirty="0" smtClean="0"/>
              <a:t>{</a:t>
            </a:r>
            <a:r>
              <a:rPr lang="en-US" dirty="0"/>
              <a:t>'</a:t>
            </a:r>
            <a:r>
              <a:rPr lang="en-US" dirty="0" err="1"/>
              <a:t>coords</a:t>
            </a:r>
            <a:r>
              <a:rPr lang="en-US" dirty="0"/>
              <a:t>': [</a:t>
            </a:r>
            <a:r>
              <a:rPr lang="en-US" dirty="0" smtClean="0"/>
              <a:t>838, </a:t>
            </a:r>
            <a:r>
              <a:rPr lang="en-US" dirty="0"/>
              <a:t>275, </a:t>
            </a:r>
            <a:r>
              <a:rPr lang="en-US" dirty="0" smtClean="0"/>
              <a:t>1108, 0</a:t>
            </a:r>
            <a:r>
              <a:rPr lang="en-US" dirty="0"/>
              <a:t>],  </a:t>
            </a:r>
            <a:r>
              <a:rPr lang="en-US" dirty="0" smtClean="0"/>
              <a:t>'text</a:t>
            </a:r>
            <a:r>
              <a:rPr lang="en-US" dirty="0"/>
              <a:t>': ' </a:t>
            </a:r>
            <a:r>
              <a:rPr lang="en-US" b="1" dirty="0"/>
              <a:t>help</a:t>
            </a:r>
            <a:r>
              <a:rPr lang="en-US" dirty="0" smtClean="0"/>
              <a:t>'},</a:t>
            </a:r>
          </a:p>
          <a:p>
            <a:r>
              <a:rPr lang="en-US" dirty="0"/>
              <a:t>	</a:t>
            </a:r>
            <a:r>
              <a:rPr lang="en-US" dirty="0" smtClean="0"/>
              <a:t>{</a:t>
            </a:r>
            <a:r>
              <a:rPr lang="en-US" dirty="0"/>
              <a:t>'</a:t>
            </a:r>
            <a:r>
              <a:rPr lang="en-US" dirty="0" err="1"/>
              <a:t>coords</a:t>
            </a:r>
            <a:r>
              <a:rPr lang="en-US" dirty="0"/>
              <a:t>': [</a:t>
            </a:r>
            <a:r>
              <a:rPr lang="en-US" dirty="0" smtClean="0"/>
              <a:t>838, </a:t>
            </a:r>
            <a:r>
              <a:rPr lang="en-US" dirty="0"/>
              <a:t>647, </a:t>
            </a:r>
            <a:r>
              <a:rPr lang="en-US" dirty="0" smtClean="0"/>
              <a:t>1107, 355],</a:t>
            </a:r>
            <a:br>
              <a:rPr lang="en-US" dirty="0" smtClean="0"/>
            </a:br>
            <a:r>
              <a:rPr lang="en-US" dirty="0" smtClean="0"/>
              <a:t>		'text</a:t>
            </a:r>
            <a:r>
              <a:rPr lang="en-US" dirty="0"/>
              <a:t>': ' </a:t>
            </a:r>
            <a:r>
              <a:rPr lang="en-US" b="1" dirty="0"/>
              <a:t>hourglass full</a:t>
            </a:r>
            <a:r>
              <a:rPr lang="en-US" dirty="0" smtClean="0"/>
              <a:t>'}</a:t>
            </a:r>
          </a:p>
          <a:p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71600" y="1923010"/>
            <a:ext cx="3234412" cy="497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lvl="0" indent="-457200" defTabSz="91440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Symbol" charset="2"/>
              <a:buChar char="Þ"/>
            </a:pPr>
            <a:r>
              <a:rPr lang="en-US" sz="2800" b="1" dirty="0" smtClean="0">
                <a:solidFill>
                  <a:srgbClr val="44546A"/>
                </a:solidFill>
              </a:rPr>
              <a:t>If UI is not known</a:t>
            </a:r>
          </a:p>
        </p:txBody>
      </p:sp>
    </p:spTree>
    <p:extLst>
      <p:ext uri="{BB962C8B-B14F-4D97-AF65-F5344CB8AC3E}">
        <p14:creationId xmlns:p14="http://schemas.microsoft.com/office/powerpoint/2010/main" val="2018464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185</TotalTime>
  <Words>111</Words>
  <Application>Microsoft Macintosh PowerPoint</Application>
  <PresentationFormat>Widescreen</PresentationFormat>
  <Paragraphs>43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Franklin Gothic Book</vt:lpstr>
      <vt:lpstr>Symbol</vt:lpstr>
      <vt:lpstr>Wingdings</vt:lpstr>
      <vt:lpstr>Arial</vt:lpstr>
      <vt:lpstr>Crop</vt:lpstr>
      <vt:lpstr>BlindAR</vt:lpstr>
      <vt:lpstr>Motivation</vt:lpstr>
      <vt:lpstr>Motivation</vt:lpstr>
      <vt:lpstr>Pipeline</vt:lpstr>
      <vt:lpstr>Materials</vt:lpstr>
      <vt:lpstr>UI Augmentation</vt:lpstr>
      <vt:lpstr>PowerPoint Presentation</vt:lpstr>
      <vt:lpstr>PowerPoint Presentation</vt:lpstr>
      <vt:lpstr>UI Recognition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aj78ebud</dc:creator>
  <cp:lastModifiedBy>aj78ebud</cp:lastModifiedBy>
  <cp:revision>47</cp:revision>
  <dcterms:created xsi:type="dcterms:W3CDTF">2017-07-02T06:51:24Z</dcterms:created>
  <dcterms:modified xsi:type="dcterms:W3CDTF">2017-07-02T09:56:28Z</dcterms:modified>
</cp:coreProperties>
</file>

<file path=docProps/thumbnail.jpeg>
</file>